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57" r:id="rId4"/>
    <p:sldId id="259" r:id="rId5"/>
    <p:sldId id="260" r:id="rId6"/>
    <p:sldId id="262" r:id="rId7"/>
    <p:sldId id="263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33556-FC4E-4FF1-A665-F512F57B28ED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A2F6D-0ABE-4BF9-9090-59E8CCCE9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237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64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01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88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764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237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55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808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027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59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75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70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67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7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12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738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99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644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86DF006-F0C7-440C-A645-29CDAB758DD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DF95CF-0D5D-4B98-8891-4277C636B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416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58E9-C5ED-4BEC-8D9C-B6AC44B0F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GB" sz="4800"/>
              <a:t>eK9 Smart Metal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481B7-49EA-4FC2-BBF0-FC1169291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>
                <a:solidFill>
                  <a:srgbClr val="AAFFFF"/>
                </a:solidFill>
              </a:rPr>
              <a:t>Paulius </a:t>
            </a:r>
            <a:r>
              <a:rPr lang="en-GB" sz="1400" err="1">
                <a:solidFill>
                  <a:srgbClr val="AAFFFF"/>
                </a:solidFill>
              </a:rPr>
              <a:t>Miliunas</a:t>
            </a:r>
            <a:endParaRPr lang="en-GB" sz="1400">
              <a:solidFill>
                <a:srgbClr val="AAFFFF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>
                <a:solidFill>
                  <a:srgbClr val="AAFFFF"/>
                </a:solidFill>
              </a:rPr>
              <a:t>Software and Electronics Engineering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0E6C9FD-AC11-4E74-90C2-40D7301AE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5C3-A6E6-4642-809F-650302942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eK9 Block Diagram</a:t>
            </a:r>
            <a:endParaRPr lang="en-US" sz="42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 descr="A picture containing screenshot, text, green&#10;&#10;Description automatically generated">
            <a:extLst>
              <a:ext uri="{FF2B5EF4-FFF2-40B4-BE49-F238E27FC236}">
                <a16:creationId xmlns:a16="http://schemas.microsoft.com/office/drawing/2014/main" id="{AD6534ED-B41B-4D07-98CD-B120DFFBB9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r="8729" b="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4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EE9B-47B6-4BD5-AB94-5AB60D57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26" y="3657600"/>
            <a:ext cx="5056507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Detector Hardware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ACD0E93-95D8-4CAE-B7B6-5ADBE479F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25563" y="-512812"/>
            <a:ext cx="2797800" cy="4973867"/>
          </a:xfrm>
          <a:prstGeom prst="rect">
            <a:avLst/>
          </a:prstGeom>
        </p:spPr>
      </p:pic>
      <p:pic>
        <p:nvPicPr>
          <p:cNvPr id="9" name="Picture 8" descr="A screen shot of a clock&#10;&#10;Description automatically generated">
            <a:extLst>
              <a:ext uri="{FF2B5EF4-FFF2-40B4-BE49-F238E27FC236}">
                <a16:creationId xmlns:a16="http://schemas.microsoft.com/office/drawing/2014/main" id="{053385F0-FEBC-4C65-877D-73A8539CBA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24652" r="12691" b="27619"/>
          <a:stretch/>
        </p:blipFill>
        <p:spPr>
          <a:xfrm>
            <a:off x="6892536" y="575221"/>
            <a:ext cx="3748714" cy="27980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AD92EF8-9217-409F-9D2C-18769CB88BB2}"/>
              </a:ext>
            </a:extLst>
          </p:cNvPr>
          <p:cNvSpPr txBox="1"/>
          <p:nvPr/>
        </p:nvSpPr>
        <p:spPr>
          <a:xfrm>
            <a:off x="6256866" y="3657600"/>
            <a:ext cx="4926948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FEFEAF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Metal Detecting circuit uses 555 timer and 2 op-amps. U2 op-amp is used as smith trigger, and U3 op-amp is used as buffer for converting logic voltages for esp32.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D2267A8-8159-4BE5-9B0D-9E029F5CB6BF}"/>
              </a:ext>
            </a:extLst>
          </p:cNvPr>
          <p:cNvCxnSpPr>
            <a:cxnSpLocks/>
          </p:cNvCxnSpPr>
          <p:nvPr/>
        </p:nvCxnSpPr>
        <p:spPr>
          <a:xfrm>
            <a:off x="2556588" y="1861188"/>
            <a:ext cx="4189445" cy="760714"/>
          </a:xfrm>
          <a:prstGeom prst="bentConnector3">
            <a:avLst>
              <a:gd name="adj1" fmla="val -1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F80788A-3A4F-4877-8FFC-B7E8878A19D4}"/>
              </a:ext>
            </a:extLst>
          </p:cNvPr>
          <p:cNvCxnSpPr>
            <a:cxnSpLocks/>
          </p:cNvCxnSpPr>
          <p:nvPr/>
        </p:nvCxnSpPr>
        <p:spPr>
          <a:xfrm flipV="1">
            <a:off x="4721290" y="1250302"/>
            <a:ext cx="2453951" cy="326571"/>
          </a:xfrm>
          <a:prstGeom prst="bentConnector3">
            <a:avLst>
              <a:gd name="adj1" fmla="val 1711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51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6D12-61D8-4BC3-B434-2F00816A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GB" sz="2800" dirty="0"/>
              <a:t>Prototype Build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AF5D898-C679-4F59-9998-7E2E70DD6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67" y="1732449"/>
            <a:ext cx="3360777" cy="405875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Prototyped board runs of 5v</a:t>
            </a:r>
          </a:p>
          <a:p>
            <a:r>
              <a:rPr lang="en-US" sz="1800" dirty="0"/>
              <a:t>Have voltage regulator to power up MCU</a:t>
            </a:r>
          </a:p>
          <a:p>
            <a:r>
              <a:rPr lang="en-US" sz="1800" dirty="0"/>
              <a:t>When running uses 500mA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9" name="Content Placeholder 8" descr="A picture containing small, hanging, table, white&#10;&#10;Description automatically generated">
            <a:extLst>
              <a:ext uri="{FF2B5EF4-FFF2-40B4-BE49-F238E27FC236}">
                <a16:creationId xmlns:a16="http://schemas.microsoft.com/office/drawing/2014/main" id="{2C078EBA-6D78-4BBE-92A3-4CB775F6DB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0" b="8557"/>
          <a:stretch/>
        </p:blipFill>
        <p:spPr>
          <a:xfrm rot="16200000">
            <a:off x="4994147" y="-339852"/>
            <a:ext cx="6858000" cy="75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6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ircuit board&#10;&#10;Description automatically generated">
            <a:extLst>
              <a:ext uri="{FF2B5EF4-FFF2-40B4-BE49-F238E27FC236}">
                <a16:creationId xmlns:a16="http://schemas.microsoft.com/office/drawing/2014/main" id="{C0EB6FC8-2902-4825-8BB5-005010E76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5" r="39010" b="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B9435-E600-4621-A3EE-015FBAA3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GB" sz="3200" dirty="0"/>
              <a:t>The Brain of eK9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BA5825A-7305-41A5-934F-429C4813A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MCU configured  to detect falling edge of signal and on interrupt take time stamp</a:t>
            </a:r>
          </a:p>
          <a:p>
            <a:r>
              <a:rPr lang="en-US" sz="1800" dirty="0"/>
              <a:t>MCU calculates frequency and sends vie Bluetooth to smartphone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4853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7C1C-41DC-4502-847A-C8F2211B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>
            <a:normAutofit/>
          </a:bodyPr>
          <a:lstStyle/>
          <a:p>
            <a:r>
              <a:rPr lang="en-GB"/>
              <a:t>eK9 enclosure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59FF3E7-8A11-4942-905B-B351DFCFC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828800"/>
            <a:ext cx="5168052" cy="3962400"/>
          </a:xfrm>
        </p:spPr>
        <p:txBody>
          <a:bodyPr anchor="ctr">
            <a:normAutofit/>
          </a:bodyPr>
          <a:lstStyle/>
          <a:p>
            <a:pPr>
              <a:buClr>
                <a:srgbClr val="9A8461"/>
              </a:buClr>
            </a:pPr>
            <a:r>
              <a:rPr lang="en-US" dirty="0"/>
              <a:t>All system build in one frame </a:t>
            </a:r>
          </a:p>
          <a:p>
            <a:pPr>
              <a:buClr>
                <a:srgbClr val="9A8461"/>
              </a:buClr>
            </a:pPr>
            <a:r>
              <a:rPr lang="en-US" dirty="0"/>
              <a:t>Smart Phone can be attached to enclosure</a:t>
            </a:r>
          </a:p>
          <a:p>
            <a:pPr>
              <a:buClr>
                <a:srgbClr val="9A8461"/>
              </a:buClr>
            </a:pPr>
            <a:r>
              <a:rPr lang="en-US" dirty="0"/>
              <a:t>Rechargeable battery attached with battery protection circuit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7" name="Content Placeholder 6" descr="A picture containing table, indoor, sitting, computer&#10;&#10;Description automatically generated">
            <a:extLst>
              <a:ext uri="{FF2B5EF4-FFF2-40B4-BE49-F238E27FC236}">
                <a16:creationId xmlns:a16="http://schemas.microsoft.com/office/drawing/2014/main" id="{393CE583-8B8F-42FB-863A-67FF2ADDE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2" t="37464" b="25692"/>
          <a:stretch/>
        </p:blipFill>
        <p:spPr>
          <a:xfrm>
            <a:off x="6790094" y="1140139"/>
            <a:ext cx="5198506" cy="1576873"/>
          </a:xfrm>
          <a:prstGeom prst="rect">
            <a:avLst/>
          </a:prstGeom>
        </p:spPr>
      </p:pic>
      <p:pic>
        <p:nvPicPr>
          <p:cNvPr id="5" name="Content Placeholder 4" descr="A picture containing indoor, sitting, table, desk&#10;&#10;Description automatically generated">
            <a:extLst>
              <a:ext uri="{FF2B5EF4-FFF2-40B4-BE49-F238E27FC236}">
                <a16:creationId xmlns:a16="http://schemas.microsoft.com/office/drawing/2014/main" id="{216ABCA1-5DA8-4F35-88D8-2584DFE210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3" t="23925" r="15710" b="45147"/>
          <a:stretch/>
        </p:blipFill>
        <p:spPr>
          <a:xfrm>
            <a:off x="7124977" y="3241327"/>
            <a:ext cx="4532058" cy="15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6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0A65-312B-4364-9D9E-C5F9F3AC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en-GB" dirty="0"/>
              <a:t>eK9 Comms 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3064D5-0A37-4175-9591-72828330C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F5142"/>
              </a:buClr>
            </a:pPr>
            <a:r>
              <a:rPr lang="en-US" dirty="0"/>
              <a:t>Bluetooth communication </a:t>
            </a:r>
          </a:p>
          <a:p>
            <a:pPr>
              <a:buClr>
                <a:srgbClr val="FF5142"/>
              </a:buClr>
            </a:pPr>
            <a:r>
              <a:rPr lang="en-US" dirty="0"/>
              <a:t>App running on android can receive data from eK9 device</a:t>
            </a:r>
          </a:p>
          <a:p>
            <a:pPr>
              <a:buClr>
                <a:srgbClr val="FF5142"/>
              </a:buClr>
            </a:pPr>
            <a:r>
              <a:rPr lang="en-US" dirty="0"/>
              <a:t>App will be notified about frequency change and react as instructed.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F17A0D-48E4-4D63-A973-82EF23175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643465"/>
            <a:ext cx="2704787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0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7809-52E9-4966-BEDD-6B2D19F6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CBCE-C7B7-4456-95A3-B8AADC03A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AAFFFF"/>
                </a:solidFill>
              </a:rPr>
              <a:t>Any questions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75E1B32-510F-406D-9FD4-BE6B8CDFB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5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E4A5-6CB0-426C-8C23-C0442958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F38743-CAFC-4001-99D0-829ED9DF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4008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Calisto MT</vt:lpstr>
      <vt:lpstr>Wingdings 2</vt:lpstr>
      <vt:lpstr>Slate</vt:lpstr>
      <vt:lpstr>eK9 Smart Metal Detector</vt:lpstr>
      <vt:lpstr>eK9 Block Diagram</vt:lpstr>
      <vt:lpstr>Detector Hardware</vt:lpstr>
      <vt:lpstr>Prototype Build</vt:lpstr>
      <vt:lpstr>The Brain of eK9</vt:lpstr>
      <vt:lpstr>eK9 enclosure</vt:lpstr>
      <vt:lpstr>eK9 Comms App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eK9 Smart Metal Detector</dc:title>
  <dc:creator>Paulius Eiva Dominykas</dc:creator>
  <cp:lastModifiedBy>Paulius Eiva Dominykas</cp:lastModifiedBy>
  <cp:revision>1</cp:revision>
  <dcterms:created xsi:type="dcterms:W3CDTF">2020-04-17T11:40:51Z</dcterms:created>
  <dcterms:modified xsi:type="dcterms:W3CDTF">2020-04-17T11:40:54Z</dcterms:modified>
</cp:coreProperties>
</file>